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7" r:id="rId10"/>
    <p:sldId id="266" r:id="rId11"/>
    <p:sldId id="270" r:id="rId12"/>
    <p:sldId id="271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-126" y="-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81777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26660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2851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2162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55257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55387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57834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25061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88856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01265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3475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87562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6241137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164512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1496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86839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7705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8E5BD75-45F2-4DAF-BF80-4CD8A955DC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1690" y="803246"/>
            <a:ext cx="8915399" cy="2262781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Регистрация на портале </a:t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 err="1">
                <a:solidFill>
                  <a:srgbClr val="FF0000"/>
                </a:solidFill>
              </a:rPr>
              <a:t>календарь.све.рф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1C4447D0-916C-49F2-B483-4D4DD3B200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95913" y="3619698"/>
            <a:ext cx="7868872" cy="1126283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Свердловская область</a:t>
            </a:r>
          </a:p>
          <a:p>
            <a:r>
              <a:rPr lang="ru-RU" sz="2800" dirty="0">
                <a:solidFill>
                  <a:srgbClr val="FF0000"/>
                </a:solidFill>
              </a:rPr>
              <a:t>события</a:t>
            </a:r>
          </a:p>
        </p:txBody>
      </p:sp>
    </p:spTree>
    <p:extLst>
      <p:ext uri="{BB962C8B-B14F-4D97-AF65-F5344CB8AC3E}">
        <p14:creationId xmlns:p14="http://schemas.microsoft.com/office/powerpoint/2010/main" xmlns="" val="3815033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91D1EFA-6631-4FDB-80DC-4C5E79FE4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732" y="371214"/>
            <a:ext cx="10745478" cy="584712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4DBF24F0-B215-45E5-B582-29407C71E3CE}"/>
              </a:ext>
            </a:extLst>
          </p:cNvPr>
          <p:cNvSpPr/>
          <p:nvPr/>
        </p:nvSpPr>
        <p:spPr>
          <a:xfrm rot="10800000" flipV="1">
            <a:off x="9177554" y="1239016"/>
            <a:ext cx="220071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b="1" cap="none" spc="50" dirty="0">
                <a:ln w="0"/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В строке поиска браузера набрать </a:t>
            </a:r>
            <a:r>
              <a:rPr lang="ru-RU" sz="1600" b="1" cap="none" spc="50" dirty="0" err="1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календарь.све.рф</a:t>
            </a:r>
            <a:endParaRPr lang="ru-RU" sz="1600" b="1" cap="none" spc="50" dirty="0">
              <a:ln w="0"/>
              <a:solidFill>
                <a:srgbClr val="FF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endParaRPr lang="ru-RU" sz="1600" b="1" spc="50" dirty="0">
              <a:ln w="0"/>
              <a:solidFill>
                <a:srgbClr val="FF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r>
              <a:rPr lang="ru-RU" sz="1600" b="1" cap="none" spc="50" dirty="0">
                <a:ln w="0"/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Нажать кнопку: </a:t>
            </a:r>
            <a:r>
              <a:rPr lang="ru-RU" sz="1600" b="1" cap="none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Регистрация</a:t>
            </a:r>
          </a:p>
        </p:txBody>
      </p:sp>
    </p:spTree>
    <p:extLst>
      <p:ext uri="{BB962C8B-B14F-4D97-AF65-F5344CB8AC3E}">
        <p14:creationId xmlns:p14="http://schemas.microsoft.com/office/powerpoint/2010/main" xmlns="" val="625527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EC5C655C-3228-4698-924E-B570051AE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358" y="461394"/>
            <a:ext cx="11179532" cy="5922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31373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06265FA-BA47-4454-8437-091135AC0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070" y="286557"/>
            <a:ext cx="11383859" cy="606593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7169D30-F8FC-408E-B114-F8C695A0B53D}"/>
              </a:ext>
            </a:extLst>
          </p:cNvPr>
          <p:cNvSpPr/>
          <p:nvPr/>
        </p:nvSpPr>
        <p:spPr>
          <a:xfrm>
            <a:off x="9387281" y="1289537"/>
            <a:ext cx="212241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b="1" cap="none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Ввести Ваш логин и пароль портала</a:t>
            </a:r>
          </a:p>
          <a:p>
            <a:pPr algn="ctr"/>
            <a:r>
              <a:rPr lang="ru-RU" sz="1600" b="1" spc="5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«Госуслуги»</a:t>
            </a:r>
            <a:endParaRPr lang="ru-RU" sz="1600" b="1" cap="none" spc="50" dirty="0">
              <a:ln w="0"/>
              <a:solidFill>
                <a:srgbClr val="FF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r>
              <a:rPr lang="ru-RU" sz="1600" b="1" cap="none" spc="50" dirty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</a:p>
          <a:p>
            <a:pPr algn="ctr"/>
            <a:r>
              <a:rPr lang="ru-RU" sz="1600" b="1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(</a:t>
            </a:r>
            <a:r>
              <a:rPr lang="en-US" sz="1600" b="1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esia.gosuslugi.ru</a:t>
            </a:r>
            <a:r>
              <a:rPr lang="ru-RU" sz="1600" b="1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)</a:t>
            </a:r>
            <a:endParaRPr lang="ru-RU" sz="1600" b="1" cap="none" spc="50" dirty="0">
              <a:ln w="0"/>
              <a:solidFill>
                <a:srgbClr val="FF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5495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3143ED5-6C7F-4860-86EB-663663D78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09" y="528506"/>
            <a:ext cx="10994405" cy="584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09515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92CCBD9-B48F-4353-8ABE-E39513018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618" y="496046"/>
            <a:ext cx="11123802" cy="580173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80193A72-12BB-410F-BBB6-2E1D89220B90}"/>
              </a:ext>
            </a:extLst>
          </p:cNvPr>
          <p:cNvSpPr/>
          <p:nvPr/>
        </p:nvSpPr>
        <p:spPr>
          <a:xfrm flipH="1">
            <a:off x="8237988" y="2214694"/>
            <a:ext cx="317103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b="1" cap="none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Ввести личные данные согласно алгоритму</a:t>
            </a:r>
          </a:p>
        </p:txBody>
      </p:sp>
    </p:spTree>
    <p:extLst>
      <p:ext uri="{BB962C8B-B14F-4D97-AF65-F5344CB8AC3E}">
        <p14:creationId xmlns:p14="http://schemas.microsoft.com/office/powerpoint/2010/main" xmlns="" val="1270886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2A8B4EBB-4246-404C-B709-78C132EE6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506" y="351659"/>
            <a:ext cx="11618752" cy="6059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44995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71B0C6E-48AF-496C-92F2-C43724221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728" y="411360"/>
            <a:ext cx="11358694" cy="5935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99377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442D4717-5D3A-42D7-9F7A-781C1470FE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512" y="4419172"/>
            <a:ext cx="10249861" cy="177846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828DA528-9070-420B-9102-19954887CDBA}"/>
              </a:ext>
            </a:extLst>
          </p:cNvPr>
          <p:cNvSpPr/>
          <p:nvPr/>
        </p:nvSpPr>
        <p:spPr>
          <a:xfrm>
            <a:off x="1204789" y="366748"/>
            <a:ext cx="8518051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  <a:cs typeface="Arabic Typesetting" panose="03020402040406030203" pitchFamily="66" charset="-78"/>
              </a:rPr>
              <a:t>На указанную Вами электронную почту:</a:t>
            </a:r>
          </a:p>
          <a:p>
            <a:r>
              <a:rPr lang="ru-RU" sz="2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  <a:cs typeface="Arabic Typesetting" panose="03020402040406030203" pitchFamily="66" charset="-78"/>
              </a:rPr>
              <a:t>1</a:t>
            </a:r>
            <a:r>
              <a:rPr lang="ru-RU" sz="2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  <a:cs typeface="Arabic Typesetting" panose="03020402040406030203" pitchFamily="66" charset="-78"/>
              </a:rPr>
              <a:t>) Придет информационное письмо с </a:t>
            </a:r>
            <a:r>
              <a:rPr lang="ru-RU" sz="2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  <a:cs typeface="Arabic Typesetting" panose="03020402040406030203" pitchFamily="66" charset="-78"/>
              </a:rPr>
              <a:t>л</a:t>
            </a:r>
            <a:r>
              <a:rPr lang="ru-RU" sz="2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  <a:cs typeface="Arabic Typesetting" panose="03020402040406030203" pitchFamily="66" charset="-78"/>
              </a:rPr>
              <a:t>огином и паролем.</a:t>
            </a:r>
          </a:p>
          <a:p>
            <a:r>
              <a:rPr lang="ru-RU" sz="2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  <a:cs typeface="Arabic Typesetting" panose="03020402040406030203" pitchFamily="66" charset="-78"/>
              </a:rPr>
              <a:t>ВНИМАНИЕ!</a:t>
            </a:r>
          </a:p>
          <a:p>
            <a:r>
              <a:rPr lang="ru-RU" sz="2400" b="1" cap="none" spc="0" dirty="0">
                <a:ln w="13462">
                  <a:solidFill>
                    <a:schemeClr val="bg1"/>
                  </a:solidFill>
                  <a:prstDash val="solid"/>
                </a:ln>
                <a:latin typeface="Arial Black" panose="020B0A04020102020204" pitchFamily="34" charset="0"/>
                <a:cs typeface="Arabic Typesetting" panose="03020402040406030203" pitchFamily="66" charset="-78"/>
              </a:rPr>
              <a:t>Логин и пароль для входа в программу </a:t>
            </a:r>
            <a:r>
              <a:rPr lang="ru-RU" sz="2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  <a:cs typeface="Arabic Typesetting" panose="03020402040406030203" pitchFamily="66" charset="-78"/>
              </a:rPr>
              <a:t/>
            </a:r>
            <a:br>
              <a:rPr lang="ru-RU" sz="2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  <a:cs typeface="Arabic Typesetting" panose="03020402040406030203" pitchFamily="66" charset="-78"/>
              </a:rPr>
            </a:br>
            <a:r>
              <a:rPr lang="ru-RU" sz="2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  <a:cs typeface="Arabic Typesetting" panose="03020402040406030203" pitchFamily="66" charset="-78"/>
              </a:rPr>
              <a:t>НЕ ИСПОЛЬЗОВАТЬ! </a:t>
            </a:r>
          </a:p>
          <a:p>
            <a:endParaRPr lang="ru-RU" sz="2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latin typeface="Arial Black" panose="020B0A04020102020204" pitchFamily="34" charset="0"/>
              <a:cs typeface="Arabic Typesetting" panose="03020402040406030203" pitchFamily="66" charset="-78"/>
            </a:endParaRPr>
          </a:p>
          <a:p>
            <a:r>
              <a:rPr lang="ru-RU" sz="2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  <a:cs typeface="Arabic Typesetting" panose="03020402040406030203" pitchFamily="66" charset="-78"/>
              </a:rPr>
              <a:t>2) Придёт сообщение «Вы стали участником сообщества «Сообщество».</a:t>
            </a:r>
            <a:endParaRPr lang="ru-RU" sz="2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latin typeface="Arial Black" panose="020B0A04020102020204" pitchFamily="34" charset="0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738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E5CDE824-2BF1-442A-BC0E-11D25EFA1D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557" y="233952"/>
            <a:ext cx="11733758" cy="6216242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5E0681EE-B35E-4014-9A7C-0090D0A2FB48}"/>
              </a:ext>
            </a:extLst>
          </p:cNvPr>
          <p:cNvSpPr/>
          <p:nvPr/>
        </p:nvSpPr>
        <p:spPr>
          <a:xfrm>
            <a:off x="8025353" y="1078714"/>
            <a:ext cx="351147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cap="none" spc="0" dirty="0">
                <a:ln w="0"/>
                <a:solidFill>
                  <a:srgbClr val="FF0000"/>
                </a:solidFill>
              </a:rPr>
              <a:t>Для входа в программу нажмите </a:t>
            </a:r>
          </a:p>
          <a:p>
            <a:pPr algn="ctr"/>
            <a:r>
              <a:rPr lang="ru-RU" b="1" cap="none" spc="0" dirty="0">
                <a:ln w="0"/>
                <a:solidFill>
                  <a:srgbClr val="C00000"/>
                </a:solidFill>
              </a:rPr>
              <a:t>«Войти через </a:t>
            </a:r>
            <a:r>
              <a:rPr lang="ru-RU" b="1" dirty="0">
                <a:ln w="0"/>
                <a:solidFill>
                  <a:srgbClr val="C00000"/>
                </a:solidFill>
              </a:rPr>
              <a:t>ЕСИА» </a:t>
            </a:r>
          </a:p>
          <a:p>
            <a:pPr algn="ctr"/>
            <a:endParaRPr lang="ru-RU" b="1" dirty="0">
              <a:ln w="0"/>
              <a:solidFill>
                <a:srgbClr val="FF0000"/>
              </a:solidFill>
            </a:endParaRPr>
          </a:p>
          <a:p>
            <a:pPr algn="ctr"/>
            <a:r>
              <a:rPr lang="ru-RU" b="1" dirty="0">
                <a:ln w="0"/>
                <a:solidFill>
                  <a:srgbClr val="C00000"/>
                </a:solidFill>
              </a:rPr>
              <a:t>и введите логин и пароль, которые Вы используете </a:t>
            </a:r>
          </a:p>
          <a:p>
            <a:pPr algn="ctr"/>
            <a:r>
              <a:rPr lang="ru-RU" b="1" dirty="0">
                <a:ln w="0"/>
                <a:solidFill>
                  <a:srgbClr val="C00000"/>
                </a:solidFill>
              </a:rPr>
              <a:t>для входа на портал «Госуслуги»  </a:t>
            </a:r>
            <a:endParaRPr lang="ru-RU" b="1" cap="none" spc="0" dirty="0">
              <a:ln w="0"/>
              <a:solidFill>
                <a:srgbClr val="C00000"/>
              </a:solidFill>
            </a:endParaRPr>
          </a:p>
          <a:p>
            <a:pPr algn="ctr"/>
            <a:endParaRPr lang="ru-RU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295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45B861D-BBBD-4F7C-8197-2E407236B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767" y="293297"/>
            <a:ext cx="11612833" cy="627140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589B3F22-F58C-4D5E-B03D-567B569B865C}"/>
              </a:ext>
            </a:extLst>
          </p:cNvPr>
          <p:cNvSpPr/>
          <p:nvPr/>
        </p:nvSpPr>
        <p:spPr>
          <a:xfrm>
            <a:off x="671119" y="3548543"/>
            <a:ext cx="11039911" cy="19082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none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Программа готова к работе!</a:t>
            </a:r>
          </a:p>
          <a:p>
            <a:pPr algn="ctr"/>
            <a:endParaRPr lang="ru-RU" sz="2000" b="1" spc="50" dirty="0">
              <a:ln w="0"/>
              <a:solidFill>
                <a:srgbClr val="FF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r>
              <a:rPr lang="ru-RU" sz="2000" b="1" cap="none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Теперь Вы сможете быстро получать информацию о проводимых мероприятиях Свердловской области и городского округа </a:t>
            </a:r>
            <a:r>
              <a:rPr lang="ru-RU" sz="2000" b="1" cap="none" spc="50" dirty="0" smtClean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Верхняя Тура, </a:t>
            </a:r>
            <a:r>
              <a:rPr lang="ru-RU" sz="2000" b="1" cap="none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а также рассылку информационных сообщений в личном кабинете!</a:t>
            </a:r>
          </a:p>
          <a:p>
            <a:pPr algn="ctr"/>
            <a:endParaRPr lang="ru-RU" b="1" cap="none" spc="50" dirty="0">
              <a:ln w="0"/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4911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77C9513-A729-4111-A335-381DD795C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0532884-371D-486F-BAAC-A70ABF60A5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Номер телефона для консультаций:</a:t>
            </a:r>
          </a:p>
          <a:p>
            <a:r>
              <a:rPr lang="ru-RU" b="1" dirty="0">
                <a:solidFill>
                  <a:srgbClr val="002060"/>
                </a:solidFill>
              </a:rPr>
              <a:t>5-11-06, 5-11-08</a:t>
            </a:r>
          </a:p>
        </p:txBody>
      </p:sp>
    </p:spTree>
    <p:extLst>
      <p:ext uri="{BB962C8B-B14F-4D97-AF65-F5344CB8AC3E}">
        <p14:creationId xmlns:p14="http://schemas.microsoft.com/office/powerpoint/2010/main" xmlns="" val="396160770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106</TotalTime>
  <Words>128</Words>
  <Application>Microsoft Office PowerPoint</Application>
  <PresentationFormat>Произвольный</PresentationFormat>
  <Paragraphs>28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Аспект</vt:lpstr>
      <vt:lpstr>Регистрация на портале  календарь.све.рф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Регистрация на портале  календарь.све.рф</dc:title>
  <dc:creator>Теплоухова Наталья</dc:creator>
  <cp:lastModifiedBy>VTRGB-Adm</cp:lastModifiedBy>
  <cp:revision>65</cp:revision>
  <dcterms:created xsi:type="dcterms:W3CDTF">2021-03-01T04:51:27Z</dcterms:created>
  <dcterms:modified xsi:type="dcterms:W3CDTF">2021-08-12T10:13:10Z</dcterms:modified>
</cp:coreProperties>
</file>